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7" r:id="rId2"/>
    <p:sldId id="271" r:id="rId3"/>
    <p:sldId id="272" r:id="rId4"/>
    <p:sldId id="274" r:id="rId5"/>
    <p:sldId id="273" r:id="rId6"/>
    <p:sldId id="275" r:id="rId7"/>
    <p:sldId id="276" r:id="rId8"/>
    <p:sldId id="279" r:id="rId9"/>
    <p:sldId id="277" r:id="rId10"/>
    <p:sldId id="278" r:id="rId11"/>
    <p:sldId id="280" r:id="rId12"/>
    <p:sldId id="28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https://www.cloudskillsboost.google/course_templates/981/labs/514648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523151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62E795-BEAB-7F5A-E630-F6C5BBFBA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39" y="1539917"/>
            <a:ext cx="528873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E206-FBFF-A321-FEDD-2425B0E9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58" y="0"/>
            <a:ext cx="4908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4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37C46-3DD6-3AD4-9B03-13A30FC2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" y="385011"/>
            <a:ext cx="11974146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3E6C-C295-4CAC-552B-EE735FA7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2" y="104274"/>
            <a:ext cx="9843096" cy="66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2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17A65-9888-8727-504F-9E0E0FF0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75" y="0"/>
            <a:ext cx="644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ACF4B-6855-5AA5-27F2-B71A54CC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24" y="1163053"/>
            <a:ext cx="9930352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EAD19-5011-BD73-07A6-67BCB8F3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5" y="408081"/>
            <a:ext cx="9506850" cy="60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2488E-20C0-3C8E-4663-0DA52C54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0" y="1171074"/>
            <a:ext cx="11629321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BD18E-26F9-1D79-F8A1-5863C032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69" y="185326"/>
            <a:ext cx="9610462" cy="64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8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7F2DE-A807-91F7-154F-CC7F9663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73" y="1288804"/>
            <a:ext cx="10241054" cy="42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508F7-30EB-BA4F-63CF-35E225FB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48" y="83740"/>
            <a:ext cx="7964905" cy="66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A2BD9-CA05-AA34-151A-BF878B7D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58" y="34368"/>
            <a:ext cx="7299158" cy="67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8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10457</TotalTime>
  <Words>37</Words>
  <Application>Microsoft Office PowerPoint</Application>
  <PresentationFormat>Widescreen</PresentationFormat>
  <Paragraphs>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5</cp:revision>
  <dcterms:created xsi:type="dcterms:W3CDTF">2024-06-30T01:37:58Z</dcterms:created>
  <dcterms:modified xsi:type="dcterms:W3CDTF">2024-12-22T22:05:42Z</dcterms:modified>
</cp:coreProperties>
</file>